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48"/>
  </p:normalViewPr>
  <p:slideViewPr>
    <p:cSldViewPr snapToGrid="0" snapToObjects="1">
      <p:cViewPr varScale="1">
        <p:scale>
          <a:sx n="128" d="100"/>
          <a:sy n="128" d="100"/>
        </p:scale>
        <p:origin x="2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F0D9-3E3C-D047-9025-FDA395429B0B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09C9-FF36-EE42-9BED-5C154CE9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B295A-2A98-EF47-BAB7-365DEC70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6435867"/>
            <a:ext cx="2949955" cy="269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DFB9-576A-8E41-A403-E5B149FD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69" y="3378690"/>
            <a:ext cx="3370957" cy="2702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D90A0-D005-4E46-A66A-4DF4C1FA4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78"/>
          <a:stretch/>
        </p:blipFill>
        <p:spPr>
          <a:xfrm>
            <a:off x="279383" y="940070"/>
            <a:ext cx="2836251" cy="241624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B1184A9-4CA8-0844-B83C-C9289EFB6CA5}"/>
              </a:ext>
            </a:extLst>
          </p:cNvPr>
          <p:cNvGrpSpPr/>
          <p:nvPr/>
        </p:nvGrpSpPr>
        <p:grpSpPr>
          <a:xfrm flipH="1">
            <a:off x="3158936" y="1952232"/>
            <a:ext cx="3489151" cy="951161"/>
            <a:chOff x="333767" y="2329377"/>
            <a:chExt cx="10357679" cy="2823556"/>
          </a:xfrm>
        </p:grpSpPr>
        <p:grpSp>
          <p:nvGrpSpPr>
            <p:cNvPr id="7" name="קבוצה 19">
              <a:extLst>
                <a:ext uri="{FF2B5EF4-FFF2-40B4-BE49-F238E27FC236}">
                  <a16:creationId xmlns:a16="http://schemas.microsoft.com/office/drawing/2014/main" id="{03FD636D-F30A-7E4D-A521-1496469009BE}"/>
                </a:ext>
              </a:extLst>
            </p:cNvPr>
            <p:cNvGrpSpPr/>
            <p:nvPr/>
          </p:nvGrpSpPr>
          <p:grpSpPr>
            <a:xfrm>
              <a:off x="333767" y="2329377"/>
              <a:ext cx="10357679" cy="2777051"/>
              <a:chOff x="-485114" y="3646574"/>
              <a:chExt cx="8398830" cy="2777051"/>
            </a:xfrm>
          </p:grpSpPr>
          <p:cxnSp>
            <p:nvCxnSpPr>
              <p:cNvPr id="8" name="מחבר חץ ישר 4">
                <a:extLst>
                  <a:ext uri="{FF2B5EF4-FFF2-40B4-BE49-F238E27FC236}">
                    <a16:creationId xmlns:a16="http://schemas.microsoft.com/office/drawing/2014/main" id="{0B8725E3-4C53-094D-AA7C-BBA1BAE8A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5330952"/>
                <a:ext cx="7075516" cy="67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6">
                <a:extLst>
                  <a:ext uri="{FF2B5EF4-FFF2-40B4-BE49-F238E27FC236}">
                    <a16:creationId xmlns:a16="http://schemas.microsoft.com/office/drawing/2014/main" id="{06C32A3B-756C-B64E-9A07-65C03B1DD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760" y="4874627"/>
                <a:ext cx="0" cy="4534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ישר 7">
                <a:extLst>
                  <a:ext uri="{FF2B5EF4-FFF2-40B4-BE49-F238E27FC236}">
                    <a16:creationId xmlns:a16="http://schemas.microsoft.com/office/drawing/2014/main" id="{4979AB24-F46B-4B46-8E7A-6797CC9CF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3563" y="4462612"/>
                <a:ext cx="0" cy="8486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467A7C-CECF-054B-BDDF-C73245189D58}"/>
                  </a:ext>
                </a:extLst>
              </p:cNvPr>
              <p:cNvSpPr txBox="1"/>
              <p:nvPr/>
            </p:nvSpPr>
            <p:spPr>
              <a:xfrm>
                <a:off x="-485114" y="4194554"/>
                <a:ext cx="2123996" cy="7766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050" dirty="0"/>
                  <a:t>הגעה למיון</a:t>
                </a:r>
                <a:endParaRPr lang="en-US" sz="105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B9C8D5-700E-0141-8077-83F56A921089}"/>
                  </a:ext>
                </a:extLst>
              </p:cNvPr>
              <p:cNvSpPr txBox="1"/>
              <p:nvPr/>
            </p:nvSpPr>
            <p:spPr>
              <a:xfrm>
                <a:off x="1244419" y="3646574"/>
                <a:ext cx="2072857" cy="7766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1050" dirty="0" err="1"/>
                  <a:t>תרומבקטומי</a:t>
                </a:r>
                <a:endParaRPr lang="en-US" sz="1050" dirty="0"/>
              </a:p>
            </p:txBody>
          </p:sp>
          <p:cxnSp>
            <p:nvCxnSpPr>
              <p:cNvPr id="13" name="מחבר ישר 10">
                <a:extLst>
                  <a:ext uri="{FF2B5EF4-FFF2-40B4-BE49-F238E27FC236}">
                    <a16:creationId xmlns:a16="http://schemas.microsoft.com/office/drawing/2014/main" id="{92850201-2586-DB43-A66A-76FB23E5A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7610" y="5101349"/>
                <a:ext cx="0" cy="2363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A33AAE-8AB6-7544-BE19-F7136A81BB3E}"/>
                  </a:ext>
                </a:extLst>
              </p:cNvPr>
              <p:cNvSpPr txBox="1"/>
              <p:nvPr/>
            </p:nvSpPr>
            <p:spPr>
              <a:xfrm>
                <a:off x="7469045" y="4228295"/>
                <a:ext cx="444671" cy="7766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en-US" sz="105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482369-8D84-D145-A91E-C21D1777A7A9}"/>
                  </a:ext>
                </a:extLst>
              </p:cNvPr>
              <p:cNvSpPr txBox="1"/>
              <p:nvPr/>
            </p:nvSpPr>
            <p:spPr>
              <a:xfrm>
                <a:off x="1063704" y="5651034"/>
                <a:ext cx="874606" cy="7537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l" defTabSz="914400" rtl="0" eaLnBrk="1" latinLnBrk="0" hangingPunct="1"/>
                <a:r>
                  <a:rPr lang="en-US" sz="1050" b="1" dirty="0"/>
                  <a:t>T1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A4B9A-E76C-3543-A566-20D76861B264}"/>
                  </a:ext>
                </a:extLst>
              </p:cNvPr>
              <p:cNvSpPr txBox="1"/>
              <p:nvPr/>
            </p:nvSpPr>
            <p:spPr>
              <a:xfrm>
                <a:off x="1843546" y="5669866"/>
                <a:ext cx="874606" cy="7537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l" defTabSz="914400" rtl="0" eaLnBrk="1" latinLnBrk="0" hangingPunct="1"/>
                <a:r>
                  <a:rPr lang="en-US" sz="1050" b="1" dirty="0">
                    <a:solidFill>
                      <a:srgbClr val="FF0000"/>
                    </a:solidFill>
                  </a:rPr>
                  <a:t>T2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521148-76E2-B247-BA0E-B0F826E27F6E}"/>
                  </a:ext>
                </a:extLst>
              </p:cNvPr>
              <p:cNvSpPr txBox="1"/>
              <p:nvPr/>
            </p:nvSpPr>
            <p:spPr>
              <a:xfrm>
                <a:off x="6028254" y="5651034"/>
                <a:ext cx="874606" cy="7537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l" defTabSz="914400" rtl="0" eaLnBrk="1" latinLnBrk="0" hangingPunct="1"/>
                <a:r>
                  <a:rPr lang="en-US" sz="1050" b="1" dirty="0">
                    <a:solidFill>
                      <a:srgbClr val="FF0000"/>
                    </a:solidFill>
                  </a:rPr>
                  <a:t>T3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0647BD-4CAB-E04E-8049-AA7EA9068438}"/>
                </a:ext>
              </a:extLst>
            </p:cNvPr>
            <p:cNvSpPr/>
            <p:nvPr/>
          </p:nvSpPr>
          <p:spPr>
            <a:xfrm>
              <a:off x="5257798" y="4422016"/>
              <a:ext cx="1533215" cy="730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000" dirty="0"/>
                <a:t>24 ש׳ </a:t>
              </a:r>
              <a:endParaRPr lang="en-US" sz="1000" dirty="0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1CCE0AA7-86C9-CD49-900A-8E63908B58F2}"/>
                </a:ext>
              </a:extLst>
            </p:cNvPr>
            <p:cNvSpPr/>
            <p:nvPr/>
          </p:nvSpPr>
          <p:spPr>
            <a:xfrm rot="5400000">
              <a:off x="6257005" y="1597236"/>
              <a:ext cx="253223" cy="5295542"/>
            </a:xfrm>
            <a:prstGeom prst="rightBrace">
              <a:avLst>
                <a:gd name="adj1" fmla="val 6692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F5F657-2465-244A-BA4C-F0FC8658DEEC}"/>
              </a:ext>
            </a:extLst>
          </p:cNvPr>
          <p:cNvSpPr/>
          <p:nvPr/>
        </p:nvSpPr>
        <p:spPr>
          <a:xfrm>
            <a:off x="3158936" y="966527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1200" dirty="0"/>
              <a:t>21 חולים הגיעו למיון עם שבץ ו-</a:t>
            </a:r>
            <a:r>
              <a:rPr lang="en-US" sz="1200" dirty="0"/>
              <a:t>NIHSS&gt;5</a:t>
            </a:r>
            <a:r>
              <a:rPr lang="he-IL" sz="1200" dirty="0"/>
              <a:t> </a:t>
            </a:r>
            <a:endParaRPr lang="en-US" sz="1200" dirty="0"/>
          </a:p>
          <a:p>
            <a:pPr algn="r" rtl="1"/>
            <a:r>
              <a:rPr lang="he-IL" sz="1200" dirty="0"/>
              <a:t>בדיקות דם נאספו בהגעה, </a:t>
            </a:r>
            <a:r>
              <a:rPr lang="he-IL" sz="1200" dirty="0" err="1"/>
              <a:t>בצינתור</a:t>
            </a:r>
            <a:r>
              <a:rPr lang="he-IL" sz="1200" dirty="0"/>
              <a:t> ולאחר 24 שעות</a:t>
            </a:r>
          </a:p>
          <a:p>
            <a:pPr algn="r" rtl="1"/>
            <a:r>
              <a:rPr lang="he-IL" sz="1200" dirty="0"/>
              <a:t>אחד עם </a:t>
            </a:r>
            <a:r>
              <a:rPr lang="he-IL" sz="1200" dirty="0" err="1"/>
              <a:t>בזילאר</a:t>
            </a:r>
            <a:r>
              <a:rPr lang="he-IL" sz="1200" dirty="0"/>
              <a:t> לא נכלל באנליזת הסיכום</a:t>
            </a:r>
          </a:p>
          <a:p>
            <a:pPr algn="r" rtl="1"/>
            <a:r>
              <a:rPr lang="he-IL" sz="1200" dirty="0"/>
              <a:t>לשני חולים אין בדיקת 24 שעות בגלל תקלה טכנית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D6496-99A5-4144-9812-52288829F7A5}"/>
              </a:ext>
            </a:extLst>
          </p:cNvPr>
          <p:cNvSpPr txBox="1"/>
          <p:nvPr/>
        </p:nvSpPr>
        <p:spPr>
          <a:xfrm>
            <a:off x="188843" y="61253"/>
            <a:ext cx="275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Stroke study</a:t>
            </a:r>
          </a:p>
        </p:txBody>
      </p:sp>
    </p:spTree>
    <p:extLst>
      <p:ext uri="{BB962C8B-B14F-4D97-AF65-F5344CB8AC3E}">
        <p14:creationId xmlns:p14="http://schemas.microsoft.com/office/powerpoint/2010/main" val="233767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46</Words>
  <Application>Microsoft Macintosh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cp:lastPrinted>2018-09-02T08:56:29Z</cp:lastPrinted>
  <dcterms:created xsi:type="dcterms:W3CDTF">2018-09-02T08:52:16Z</dcterms:created>
  <dcterms:modified xsi:type="dcterms:W3CDTF">2018-09-02T08:56:31Z</dcterms:modified>
</cp:coreProperties>
</file>